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68" r:id="rId5"/>
    <p:sldId id="303" r:id="rId6"/>
    <p:sldId id="263" r:id="rId7"/>
    <p:sldId id="292" r:id="rId8"/>
    <p:sldId id="278" r:id="rId9"/>
    <p:sldId id="293" r:id="rId10"/>
    <p:sldId id="305" r:id="rId11"/>
    <p:sldId id="295" r:id="rId12"/>
    <p:sldId id="300" r:id="rId13"/>
    <p:sldId id="306" r:id="rId14"/>
    <p:sldId id="304" r:id="rId15"/>
  </p:sldIdLst>
  <p:sldSz cx="9144000" cy="6858000" type="screen4x3"/>
  <p:notesSz cx="6858000" cy="9144000"/>
  <p:custDataLst>
    <p:tags r:id="rId17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bruiker" initials="G" lastIdx="11" clrIdx="0"/>
  <p:cmAuthor id="2" name="Vries, Sander de" initials="SdV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47408B-6CD0-4390-AB5B-4AD9BD98DCE6}" v="8" dt="2021-04-06T13:23:13.4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30" autoAdjust="0"/>
    <p:restoredTop sz="94604" autoAdjust="0"/>
  </p:normalViewPr>
  <p:slideViewPr>
    <p:cSldViewPr>
      <p:cViewPr>
        <p:scale>
          <a:sx n="62" d="100"/>
          <a:sy n="62" d="100"/>
        </p:scale>
        <p:origin x="134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jnen, JAM (Johan)" userId="26a08f2c-01df-42fd-8b2e-f6be77dec936" providerId="ADAL" clId="{3547408B-6CD0-4390-AB5B-4AD9BD98DCE6}"/>
    <pc:docChg chg="modSld">
      <pc:chgData name="Bijnen, JAM (Johan)" userId="26a08f2c-01df-42fd-8b2e-f6be77dec936" providerId="ADAL" clId="{3547408B-6CD0-4390-AB5B-4AD9BD98DCE6}" dt="2021-04-06T13:23:13.460" v="16"/>
      <pc:docMkLst>
        <pc:docMk/>
      </pc:docMkLst>
      <pc:sldChg chg="addSp delSp modSp mod">
        <pc:chgData name="Bijnen, JAM (Johan)" userId="26a08f2c-01df-42fd-8b2e-f6be77dec936" providerId="ADAL" clId="{3547408B-6CD0-4390-AB5B-4AD9BD98DCE6}" dt="2021-04-06T13:23:13.460" v="16"/>
        <pc:sldMkLst>
          <pc:docMk/>
          <pc:sldMk cId="2895720281" sldId="278"/>
        </pc:sldMkLst>
        <pc:grpChg chg="mod">
          <ac:chgData name="Bijnen, JAM (Johan)" userId="26a08f2c-01df-42fd-8b2e-f6be77dec936" providerId="ADAL" clId="{3547408B-6CD0-4390-AB5B-4AD9BD98DCE6}" dt="2021-04-06T13:23:13.460" v="16"/>
          <ac:grpSpMkLst>
            <pc:docMk/>
            <pc:sldMk cId="2895720281" sldId="278"/>
            <ac:grpSpMk id="11" creationId="{58432F8B-4AA0-4DD2-9405-CF33CBC81476}"/>
          </ac:grpSpMkLst>
        </pc:grpChg>
        <pc:inkChg chg="add del">
          <ac:chgData name="Bijnen, JAM (Johan)" userId="26a08f2c-01df-42fd-8b2e-f6be77dec936" providerId="ADAL" clId="{3547408B-6CD0-4390-AB5B-4AD9BD98DCE6}" dt="2021-04-06T13:22:51.914" v="7"/>
          <ac:inkMkLst>
            <pc:docMk/>
            <pc:sldMk cId="2895720281" sldId="278"/>
            <ac:inkMk id="2" creationId="{7A5A44CA-ABD1-48B7-945E-348533AB08EE}"/>
          </ac:inkMkLst>
        </pc:inkChg>
        <pc:inkChg chg="add del">
          <ac:chgData name="Bijnen, JAM (Johan)" userId="26a08f2c-01df-42fd-8b2e-f6be77dec936" providerId="ADAL" clId="{3547408B-6CD0-4390-AB5B-4AD9BD98DCE6}" dt="2021-04-06T13:22:54.609" v="10"/>
          <ac:inkMkLst>
            <pc:docMk/>
            <pc:sldMk cId="2895720281" sldId="278"/>
            <ac:inkMk id="3" creationId="{652DF0D0-B5AF-4EA6-A5F2-25D7969E4476}"/>
          </ac:inkMkLst>
        </pc:inkChg>
        <pc:inkChg chg="add del">
          <ac:chgData name="Bijnen, JAM (Johan)" userId="26a08f2c-01df-42fd-8b2e-f6be77dec936" providerId="ADAL" clId="{3547408B-6CD0-4390-AB5B-4AD9BD98DCE6}" dt="2021-04-06T13:22:54.607" v="8"/>
          <ac:inkMkLst>
            <pc:docMk/>
            <pc:sldMk cId="2895720281" sldId="278"/>
            <ac:inkMk id="4" creationId="{23602E30-AF31-4107-92BB-957CE73D643A}"/>
          </ac:inkMkLst>
        </pc:inkChg>
        <pc:inkChg chg="add del">
          <ac:chgData name="Bijnen, JAM (Johan)" userId="26a08f2c-01df-42fd-8b2e-f6be77dec936" providerId="ADAL" clId="{3547408B-6CD0-4390-AB5B-4AD9BD98DCE6}" dt="2021-04-06T13:22:54.609" v="11"/>
          <ac:inkMkLst>
            <pc:docMk/>
            <pc:sldMk cId="2895720281" sldId="278"/>
            <ac:inkMk id="5" creationId="{F18D3C6D-C556-4B9F-B0C2-FA39E4F52574}"/>
          </ac:inkMkLst>
        </pc:inkChg>
        <pc:inkChg chg="add del">
          <ac:chgData name="Bijnen, JAM (Johan)" userId="26a08f2c-01df-42fd-8b2e-f6be77dec936" providerId="ADAL" clId="{3547408B-6CD0-4390-AB5B-4AD9BD98DCE6}" dt="2021-04-06T13:22:54.607" v="9"/>
          <ac:inkMkLst>
            <pc:docMk/>
            <pc:sldMk cId="2895720281" sldId="278"/>
            <ac:inkMk id="6" creationId="{49009D6F-E8F9-4EF0-B3F0-C5D6E25FD89C}"/>
          </ac:inkMkLst>
        </pc:inkChg>
        <pc:inkChg chg="add mod">
          <ac:chgData name="Bijnen, JAM (Johan)" userId="26a08f2c-01df-42fd-8b2e-f6be77dec936" providerId="ADAL" clId="{3547408B-6CD0-4390-AB5B-4AD9BD98DCE6}" dt="2021-04-06T13:23:13.460" v="16"/>
          <ac:inkMkLst>
            <pc:docMk/>
            <pc:sldMk cId="2895720281" sldId="278"/>
            <ac:inkMk id="7" creationId="{1D616541-8C67-4A62-BFAF-99070EB5238A}"/>
          </ac:inkMkLst>
        </pc:inkChg>
        <pc:inkChg chg="add mod">
          <ac:chgData name="Bijnen, JAM (Johan)" userId="26a08f2c-01df-42fd-8b2e-f6be77dec936" providerId="ADAL" clId="{3547408B-6CD0-4390-AB5B-4AD9BD98DCE6}" dt="2021-04-06T13:23:13.460" v="16"/>
          <ac:inkMkLst>
            <pc:docMk/>
            <pc:sldMk cId="2895720281" sldId="278"/>
            <ac:inkMk id="8" creationId="{EDD5C211-6752-4E76-9729-9D314960666C}"/>
          </ac:inkMkLst>
        </pc:inkChg>
        <pc:inkChg chg="add mod">
          <ac:chgData name="Bijnen, JAM (Johan)" userId="26a08f2c-01df-42fd-8b2e-f6be77dec936" providerId="ADAL" clId="{3547408B-6CD0-4390-AB5B-4AD9BD98DCE6}" dt="2021-04-06T13:23:13.460" v="16"/>
          <ac:inkMkLst>
            <pc:docMk/>
            <pc:sldMk cId="2895720281" sldId="278"/>
            <ac:inkMk id="9" creationId="{1F316199-E23C-4A07-8288-051BAF5DABFD}"/>
          </ac:inkMkLst>
        </pc:inkChg>
        <pc:inkChg chg="add mod">
          <ac:chgData name="Bijnen, JAM (Johan)" userId="26a08f2c-01df-42fd-8b2e-f6be77dec936" providerId="ADAL" clId="{3547408B-6CD0-4390-AB5B-4AD9BD98DCE6}" dt="2021-04-06T13:23:13.460" v="16"/>
          <ac:inkMkLst>
            <pc:docMk/>
            <pc:sldMk cId="2895720281" sldId="278"/>
            <ac:inkMk id="10" creationId="{269E1DD9-58BE-4261-BDDA-B7B124EE648A}"/>
          </ac:inkMkLst>
        </pc:inkChg>
      </pc:sldChg>
      <pc:sldChg chg="delSp modSp modAnim">
        <pc:chgData name="Bijnen, JAM (Johan)" userId="26a08f2c-01df-42fd-8b2e-f6be77dec936" providerId="ADAL" clId="{3547408B-6CD0-4390-AB5B-4AD9BD98DCE6}" dt="2021-04-06T13:05:57.620" v="1" actId="478"/>
        <pc:sldMkLst>
          <pc:docMk/>
          <pc:sldMk cId="3316488658" sldId="293"/>
        </pc:sldMkLst>
        <pc:spChg chg="del mod">
          <ac:chgData name="Bijnen, JAM (Johan)" userId="26a08f2c-01df-42fd-8b2e-f6be77dec936" providerId="ADAL" clId="{3547408B-6CD0-4390-AB5B-4AD9BD98DCE6}" dt="2021-04-06T13:05:57.620" v="1" actId="478"/>
          <ac:spMkLst>
            <pc:docMk/>
            <pc:sldMk cId="3316488658" sldId="293"/>
            <ac:spMk id="13" creationId="{ED284387-08DD-4101-889D-C7468D385246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3:23:08.999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35 219 8594,'1'-1'33,"-1"0"1,1 0-1,0 0 1,-1 0-1,1-1 1,-1 1-1,1 0 1,-1 0-1,0-1 0,1 1 1,-1 0-1,0 0 1,0-1-1,0 1 1,0 0-1,0-2 1,-5-26 557,2 10-258,4-6 95,-1 22-328,1-1 0,-1 1 1,0-1-1,0 1 1,0-1-1,0 1 1,-1-1-1,0 1 1,1-1-1,-4-6 1,1 5 28,0 1-68,0 0 0,1 0-1,-1 0 1,1-1 0,0 1-1,0-1 1,0 1 0,0-1-1,1 0 1,0 0 0,0 0-1,0 0 1,0-10 0,1 16-61,0-1 1,0 0 0,0 0 0,1 0 0,-1 0 0,0 0-1,0 0 1,0 0 0,0 0 0,0 0 0,0 0-1,0 0 1,0 0 0,0 0 0,0 1 0,0-1-1,0 0 1,0 0 0,0 0 0,0 0 0,0 0-1,0 0 1,0 0 0,0 0 0,0 0 0,0 0-1,1 0 1,-1 0 0,0 0 0,0 0 0,0 0-1,0 0 1,0 0 0,0 0 0,0 0 0,0 0-1,0 0 1,0 0 0,0 0 0,0 0 0,0 0-1,1 0 1,-1 0 0,0 0 0,0 0 0,0 0 0,0 0-1,0 0 1,0 0 0,0 0 0,3 9 103,21 127 548,-13-83-137,31 94 0,-6-28 5,71 401 211,-20-79 669,-48-315-575,-1-4-392,-25-72-329,16 85 52,-12 33-23,10 13-18,-26-175-111,-1-1 0,0 0 0,0 1 0,0-1 0,-1 0 0,0 0 0,0 1 0,0-1 0,0 0 0,-5 9 0,4-7 1,0-4-1,1 1 0,0 0 0,1 0 0,-1 0 1,1 0-1,0 1 0,0-1 0,0 0 0,0 0 0,1 0 0,1 7 0,5-2 4,-5-8-7,-1 0 0,0 0 0,0 1 0,0-1 0,0 0 0,0 1 0,-1-1 0,1 1 0,0-1 0,0 1 0,-1-1 0,1 1 0,-1 2 0,18 55-23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3:23:10.066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51 152 3041,'-51'-20'12185,"52"20"-12129,30-13-2,-29 12 3,251-77 211,-227 69-266,1 1 0,0 1 0,0 2 0,1 0 1,-1 2-1,1 1 0,0 1 0,0 2 0,0 1 1,48 9-1,-37-2 19,-2 2 1,0 2 0,67 32-1,-94-37 71,-10-8-89,0 0-1,0 1 1,-1-1-1,1 0 1,0 0-1,0 1 1,0-1-1,-1 0 1,1 0-1,0 0 1,0 1-1,0-1 1,-1 0-1,1 0 0,0 0 1,0 0-1,-1 1 1,1-1-1,0 0 1,-1 0-1,1 0 1,0 0-1,0 0 1,-1 0-1,1 0 1,0 0-1,-1 0 1,1 0-1,0 0 1,0 0-1,-1 0 0,1 0 1,-1-1-1,0 3-2,-1 0 0,1 0 0,0-1 0,-1 1 0,1 0 0,0 0 0,0 0 0,1 0 0,-1 0 0,0 0 0,0 4 0,-4 6 2,0 4-1,1-4 7,-1 1-1,0-1 0,-13 21 0,10-21-8,1 1-1,1-1 1,0 2-1,0-1 1,1 0-1,-5 26 1,-8 88-19,13-86 18,-1 13 8,-3 0 0,-2 0 0,-26 74 0,-112 368 193,139-457-124,-82 418 1319,63-291-1260,21-101-64,7-48-38,-1-1-1,0 1 1,-1-1 0,-1 0 0,0 0-1,-14 30 1,18-45-32,-1-1 1,1 1-1,-1 0 0,1 0 0,-1 0 0,1-1 1,0 1-1,-1 0 0,1 0 0,0 0 0,0 0 1,0 0-1,-1 0 0,1 0 0,0 0 0,0 0 1,0 0-1,1 0 0,-1 0 0,0-1 0,0 1 0,0 0 1,1 0-1,-1 0 0,0 0 0,1 0 0,-1 0 1,1-1-1,-1 1 0,1 0 0,0 0 0,-1-1 1,1 1-1,-1 0 0,1-1 0,0 1 0,0-1 1,-1 1-1,1-1 0,1 1 0,5-4-259,-1 0-1,0-1 1,0 0-1,0 0 0,0 0 1,-1-1-1,10-10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3:23:11.366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156 160 2296,'-4'2'219,"-1"0"0,1 0 0,-1 1 0,1 0-1,0 0 1,0 0 0,1 0 0,-1 1 0,1 0-1,-1-1 1,1 1 0,0 0 0,0 1-1,1-1 1,0 0 0,-1 1 0,-1 5 0,-4 11 172,2 0 1,-8 32-1,13-47-285,-26 155 1585,25-132-1280,0 1-1,2 0 0,6 43 1,-5-62-352,1 0 1,1 0 0,5 15 0,-7-23-55,0-1 1,1 1-1,-1 0 1,1 0 0,-1-1-1,1 1 1,0 0-1,0-1 1,0 0-1,0 1 1,0-1-1,0 0 1,1 0-1,-1 0 1,1-1-1,-1 1 1,5 2-1,-5-4-1,0 0 0,0 0 0,0 0 0,-1 0 0,1 0 0,0 0 0,0-1-1,-1 1 1,1-1 0,0 1 0,0-1 0,-1 0 0,1 1 0,-1-1 0,1 0-1,0 0 1,-1 0 0,0 0 0,1 0 0,-1-1 0,0 1 0,1 0 0,-1 0 0,0-1-1,0 1 1,0-1 0,1-3 0,5-5 19,-1-1-1,8-20 1,-13 27-18,11-25 10,-1-1-1,-1 0 1,-2-1 0,5-36 0,-11 53-15,-1 1-1,0 0 1,-1-1-1,0 1 1,-1-1-1,-1 1 1,0 0-1,-1-1 1,0 1-1,-1 0 1,-1 1-1,-8-18 1,8 22 4,0 0 1,0 0-1,-1 1 1,0 0 0,-1 1-1,0-1 1,0 1-1,-12-8 1,16 12-3,1 0 1,-1 1-1,0-1 0,0 1 1,0 0-1,0 0 0,0 0 1,-1 0-1,1 1 0,0-1 1,0 1-1,-4 0 1,5 0-2,-1 0 0,1 1-1,0-1 1,0 1 0,0 0 0,0-1 0,0 1 0,0 0 0,1 0 0,-1 0 0,0 1 0,0-1 0,1 0 0,-1 1 0,1-1 0,-1 1 0,1-1 0,-1 1 0,1 0 0,-1 2 0,-4 6 16,2 0 0,-1 0 1,1 1-1,1-1 0,0 1 0,0 0 1,0 12-1,-5 79 169,7-78-123,6 48-1,-4-64-57,0 0 0,1-1 0,0 1 1,0-1-1,1 1 0,0-1 0,0 0 0,0 0 0,9 12 0,-11-17-3,0-1 1,0 0-1,0 1 0,1-1 0,-1 0 1,0 0-1,0 0 0,1 1 1,-1-2-1,1 1 0,-1 0 1,1 0-1,0 0 0,-1-1 1,1 1-1,-1 0 0,1-1 1,0 0-1,0 1 0,-1-1 0,1 0 1,0 0-1,0 0 0,-1 0 1,1 0-1,0-1 0,0 1 1,-1 0-1,1-1 0,0 1 1,-1-1-1,1 0 0,0 1 1,-1-1-1,1 0 0,-1 0 1,2-2-1,5-2 15,-1-1 0,-1-1 0,1 1 0,-1-1 0,8-12 1,1-4 2,-1 0 1,-2 0 0,0-1 0,-1-1 0,-1 0 0,-2-1-1,-1 1 1,0-2 0,-2 1 0,-1 0 0,-1-1 0,-2-45-1,-1 61-15,-1 0-1,-1 0 1,0 0-1,0 0 0,-8-19 1,9 27-11,-1 0 1,0-1 0,0 1-1,0 0 1,0 0 0,0 0-1,0 0 1,-6-5 0,6 7-2,1 0-1,-1-1 1,0 1 0,1 1 0,-1-1-1,0 0 1,0 0 0,1 1 0,-1-1 0,0 1-1,0-1 1,0 1 0,0 0 0,0 0 0,0 0-1,0 0 1,0 0 0,-2 0 0,3 1 1,0-1 0,0 0 0,0 0 1,1 1-1,-1-1 0,0 1 1,0-1-1,0 1 0,0-1 0,0 1 1,1-1-1,-1 1 0,0 0 0,1-1 1,-1 1-1,0 1 0,-15 19-12,2 0 0,0 2 0,1-1 0,2 2 0,0-1 0,-12 43 0,18-45 16,0 1 1,2 0 0,0 0 0,1 32-1,11 87-6,-8-132 8,-1 0 0,2 0 0,-1 0 0,1 0 0,1 0 0,0-1 0,0 1 0,1-1 0,6 12 0,-9-19 1,-1 0 0,0 0 0,1-1 0,-1 1-1,1-1 1,-1 1 0,1 0 0,-1-1 0,1 1 0,0-1 0,-1 1 0,1-1 0,0 1 0,-1-1 0,1 0 0,0 1-1,-1-1 1,1 0 0,0 1 0,0-1 0,0 0 0,-1 0 0,1 0 0,0 0 0,0 0 0,0 0 0,1 0 0,-1-1 1,1 1 0,-1-1 1,0 0-1,1 0 1,-1 1-1,0-1 0,0 0 1,1 0-1,-1-1 1,0 1-1,0 0 0,0 0 1,1-2-1,3-6 5,0 0 0,-1 0 0,6-15 0,-6 7-46,0 1 0,-1-1 0,2-33 1,1-12-138,32-157-272,-34 187 440,-1 0 0,-2-49 1,-2 37 27,0 10 27,1 34-44,0-1 0,0 1 0,0 0 0,0-1 0,0 1 0,0-1 0,0 1 0,0 0 0,0-1 0,-1 1 0,1 0 0,0-1 0,0 1 1,0 0-1,0-1 0,-1 1 0,1 0 0,0-1 0,0 1 0,-1 0 0,1-1 0,0 1 0,-1 0 0,1 0 0,0 0 0,0-1 0,-1 1 0,1 0 0,-1 0 0,0 0 4,1 0-1,-1 0 0,1 1 1,-1-1-1,1 0 0,-1 1 1,1-1-1,-1 1 0,1-1 0,0 0 1,-1 1-1,1-1 0,-1 1 1,1-1-1,0 1 0,-1-1 1,1 1-1,0-1 0,0 1 1,-1 0-1,-8 25 128,0 0 0,-8 44 1,6-23-58,-15 62-30,6 1 0,-13 200 0,25-73-188,8-237 110,0 1 1,0 0-1,-1-1 0,1 1 0,0-1 1,0 1-1,0 0 0,0-1 1,0 1-1,0-1 0,0 1 0,1 0 1,-1-1-1,0 1 0,0-1 1,0 1-1,1-1 0,-1 1 0,0 0 1,0-1-1,1 1 0,-1-1 1,0 1-1,1-1 0,-1 0 0,1 1 1,-1-1-1,1 1 0,-1-1 1,1 0-1,-1 1 0,1-1 0,-1 0 1,1 0-1,0 1 0,0-1-46,0-1 0,-1 1 0,1 0 0,0-1 0,-1 1-1,7-11-1310,-7 10 1311,0 0-1,1-1 1,0-8-353,0 0 0,-1-1-1,0 1 1,-2-14-1,2 20 459,-1 0 0,1 0-1,-1 0 1,0 0-1,-1 0 1,1 0-1,-1 0 1,1 0 0,-1 1-1,0-1 1,0 1-1,-1 0 1,-4-6 0,7 9-20,0 0 1,0-1-1,-1 1 0,1 0 1,0 0-1,0 0 1,0 0-1,-1 0 1,1-1-1,0 1 1,0 0-1,0 0 1,-1 0-1,1 0 1,0 0-1,0 0 1,0 0-1,-1 0 1,1 0-1,0 0 1,0 0-1,-1 0 1,1 0-1,0 0 1,0 0-1,-1 0 1,1 0-1,0 0 1,0 0-1,0 0 1,-1 0-1,1 0 0,0 0 1,0 1-1,0-1 1,-1 0-1,-4 10 220,2 18 80,3-28-308,-1 27 263,5 51-1,-3-64-292,1 0 0,1-1 0,1 1 0,0 0 0,8 18 0,0-10-564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4-06T13:23:12.895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342 192 4921,'-23'-56'6925,"14"39"-6062,0 0-1,-19-23 1,27 39-856,0 0 1,0 0-1,0 0 1,0 1-1,0-1 0,0 0 1,-1 0-1,1 1 1,0-1-1,0 0 1,0 1-1,-1 0 1,1-1-1,0 1 1,-1 0-1,1-1 0,0 1 1,-1 0-1,1 0 1,0 0-1,-1 0 1,1 0-1,0 0 1,-1 1-1,1-1 1,0 0-1,-1 1 0,1-1 1,0 1-1,0-1 1,-1 1-1,1 0 1,0-1-1,0 1 1,-2 1-1,-1 1-14,0 1-1,0-1 1,1 0-1,-1 1 1,1 0-1,-1 0 1,1 0 0,-4 6-1,-1 7-9,1 1 0,0 0 0,1 0-1,1 1 1,0-1 0,-1 21 0,1 3 5,2 69 0,3-101 13,1 1 1,0-1-1,0 0 0,1 1 1,1-1-1,4 12 0,-6-19 3,-1-1 0,1 0 0,0 0-1,0 0 1,0 0 0,1 0 0,-1 0-1,0 0 1,1-1 0,-1 1 0,1 0 0,-1-1-1,1 1 1,0-1 0,0 0 0,0 1 0,0-1-1,0 0 1,0 0 0,0 0 0,0 0-1,0-1 1,0 1 0,1-1 0,-1 1 0,0-1-1,0 0 1,1 0 0,-1 0 0,0 0 0,1 0-1,-1 0 1,0 0 0,0-1 0,4-1-1,4-2 19,0 0 0,0-1-1,0 0 1,-1-1-1,1 0 1,-1 0 0,-1-1-1,0 0 1,0-1-1,13-14 1,-4 1 0,-1 0 1,-1-1-1,16-32 0,-26 43-16,1 0 0,-1-1 0,-1 0-1,0 1 1,-1-1 0,0 0 0,-1-1 0,-1 1-1,1 0 1,-2-15 0,0 21-12,-1 0 1,0 0-1,0 0 1,0 0-1,-1 0 1,0 0-1,0 1 1,0-1-1,-1 1 1,0-1-1,0 1 1,0 0-1,-1 0 1,0 1-1,0-1 1,0 1-1,0-1 1,-1 1-1,1 1 1,-1-1 0,0 1-1,-9-5 1,10 6-12,0 0 1,0 0-1,0 0 1,0 1 0,0-1-1,-1 1 1,1 0 0,0 1-1,-1-1 1,1 1 0,0 0-1,-1 0 1,1 0-1,-1 0 1,1 1 0,0 0-1,-6 1 1,4 1 0,1-1 0,0 1 0,-1 0 0,1 0 1,0 1-1,1-1 0,-1 1 0,1 0 0,-1 0 0,1 1 0,-5 7 1,1 0 3,0 1 0,1 0 1,0 0-1,1 1 0,0 0 1,1 0-1,1 1 0,0-1 1,-2 23-1,4-16 8,1-1 0,0 1 0,2 0 0,3 28 0,-2-42 2,-1 0 1,1 0-1,0 0 0,1-1 0,0 1 1,0-1-1,5 8 0,-6-10 2,0-1-1,1 0 1,0 0 0,-1 0-1,1 0 1,0-1-1,1 1 1,-1-1-1,0 0 1,1 0-1,-1 0 1,1 0-1,6 2 1,-6-3 2,-1 0 0,1-1 0,-1 1 0,1-1 0,0 0-1,-1 0 1,1 0 0,-1-1 0,1 1 0,-1-1 0,1 0 0,-1 0 0,1 0 0,-1 0 0,0-1-1,1 1 1,-1-1 0,0 0 0,0 0 0,0 0 0,0 0 0,4-5 0,5-5 12,-1-1 0,0 1 1,13-23-1,-23 33-14,11-15 12,-1-1 0,-1 0 0,0 0-1,-2-1 1,0 0 0,-1-1-1,6-32 1,-11 44-6,-1 0 1,-1 1-1,0-1 0,0 0 1,0 0-1,-1 1 0,0-1 1,-1 0-1,1 1 0,-4-10 1,2 12-3,0-1 0,0 0 0,0 1 0,-1 0 0,1 0 0,-1 0 0,-1 0 0,1 0 0,0 1 0,-1 0 0,0 0 0,0 0 0,-1 1 0,-5-4 0,-1 1-13,1 0-1,-1 1 1,-1 0-1,1 1 1,-1 0-1,1 1 1,-1 0-1,-23-1 0,28 4-3,0 0 0,0 1 0,1-1 0,-1 1-1,0 1 1,1 0 0,-1 0 0,1 0 0,0 1-1,-1 0 1,1 1 0,1-1 0,-1 1-1,0 0 1,-11 11 0,13-10 8,0 1 0,0 0 0,0 1-1,1-1 1,0 1 0,0 0 0,1 0 0,0 1 0,0-1 0,0 0-1,1 1 1,-1 9 0,-1 5 32,1 0 0,1 1 0,1 23 0,2-7 67,6 39 0,-6-67-76,1-1 0,0 1 0,1 0 0,1-1 0,-1 1 1,1-1-1,1 0 0,8 14 0,-11-22-9,-1 0 0,1 0 1,-1 0-1,1-1 0,-1 1 0,1 0 0,0-1 0,0 1 0,0-1 1,0 0-1,0 1 0,0-1 0,0 0 0,1 0 0,-1-1 0,0 1 1,0 0-1,1-1 0,-1 1 0,0-1 0,1 0 0,-1 0 0,1 0 1,-1 0-1,0 0 0,1 0 0,-1-1 0,0 1 0,1-1 0,-1 0 0,0 0 1,1 1-1,-1-1 0,0-1 0,0 1 0,3-2 0,4-3 38,-1 0-1,0-1 0,0 0 0,-1 0 0,0-1 0,12-15 1,1-6 38,29-56-1,-40 68-75,-2 0 0,0 0-1,-1-1 1,-1 0-1,3-20 1,-7 31-7,0 1 1,-1 0-1,1-1 1,-3-11-1,2 16-1,0 0-1,-1 0 1,1 0-1,-1 0 1,1 0 0,-1 0-1,0 1 1,0-1-1,0 0 1,0 1 0,0-1-1,0 0 1,0 1-1,-1-1 1,1 1 0,0 0-1,-1-1 1,1 1-1,-4-2 1,1 1-8,-1 0 0,1 1 0,-1-1 1,0 1-1,1 0 0,-1 0 0,0 0 0,0 1 0,1 0 0,-1 0 0,-8 1 1,-4 2-76,-34 9 0,26-5 32,20-6 43,-7 2-7,0 1 1,0 0-1,-22 10 0,31-12 13,0 0-1,-1 0 0,1 0 1,0 0-1,1 1 0,-1-1 1,0 1-1,1 0 0,-1 0 1,1 0-1,0 0 0,0 0 1,0 0-1,0 1 0,1-1 1,-1 1-1,1-1 0,-2 7 1,2-1-1,0 1 0,1 0 0,0 0 0,1-1 0,0 1 0,0 0 0,1-1 0,0 1 0,5 14 0,-1-8-1,1 0 0,0-1 1,1 1-1,15 20 0,-20-31 7,1-1 0,-1 1 0,1-1 0,0 0 0,0-1 0,0 1 0,0 0 0,1-1 0,0 0 0,-1 0 0,1-1 0,0 1 0,0-1 0,1 0 0,-1 0 0,0-1 0,11 2 0,-12-3 0,1 0 1,-1 0-1,0-1 0,1 1 0,-1-1 0,1 0 0,-1 0 1,0-1-1,1 1 0,-1-1 0,0 0 0,0 0 1,0 0-1,-1-1 0,1 1 0,0-1 0,-1 0 0,0 0 1,0 0-1,0-1 0,0 1 0,4-6 0,0-1 9,-1 0 0,-1-1-1,1 0 1,-2 0 0,1 0 0,-2 0-1,1 0 1,-1-1 0,-1 0 0,2-21-1,-4 24-7,0 1 0,0-1 0,-1 1 0,0-1 0,0 1 0,-1 0 0,0 0 0,-1-1 0,1 1 1,-2 1-1,1-1 0,-1 0 0,0 1 0,-1 0 0,1 0 0,-10-10 0,-2 2-55,-1 0-1,-1 1 1,-1 1 0,0 0 0,0 2 0,-1 0 0,0 1 0,-24-8 0,39 17 40,0-1 1,1 1-1,-1-1 1,0 1-1,0 1 1,1-1-1,-1 1 1,0 0-1,0 0 0,-5 1 1,7-1 12,1 1-1,-1 0 1,1 0 0,0 0-1,0 0 1,-1 0 0,1 0 0,0 0-1,0 1 1,0-1 0,0 1-1,1 0 1,-1 0 0,0-1 0,1 1-1,-1 0 1,1 0 0,0 1-1,-1-1 1,1 0 0,-1 4 0,-3 7 52,1 0 1,1 1-1,0-1 1,1 0-1,0 1 1,0 24-1,10 87 392,-5-92-342,-2-32-103,1 25 117,11 51 0,-11-70-124,0 1 1,1-1-1,-1 0 0,1 0 1,1-1-1,-1 1 0,1 0 1,1-1-1,-1 0 0,1 0 0,9 9 1,23 8-394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447D9-1B54-40C6-A626-EE583A9694C8}" type="datetimeFigureOut">
              <a:rPr lang="nl-NL" smtClean="0"/>
              <a:pPr/>
              <a:t>6-4-2021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7476B-34A9-4A05-B615-F8A3390B1E6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434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88DC8-AE8C-403A-9446-E9834F0700D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77726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31135-5117-4D2A-BD54-C73712401B8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2178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B65FA-E8AE-45EB-913F-93634F7BBD6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9084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58E4B-C20C-4EA8-BA1C-83B07C3F4A1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0929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E8FE0-D6F9-4493-A32D-F0034C05221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7847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08003-A9B6-40C9-A8FD-B9F4F9FA574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9134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D16F2-E874-4662-9D64-A2ACC0225C5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7572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86805-C6AB-4678-8F60-53C9F9AB04B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2590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82753-ABA5-44EF-9778-57A811F2A22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47812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3E051-7123-483F-B32F-66DDE8CA96B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49654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19FB6-C3D8-484E-9C82-C3506FEF877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7464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7D2A3D-276C-4B02-A438-F44BAFFBAE32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openxmlformats.org/officeDocument/2006/relationships/image" Target="../media/image5.png"/><Relationship Id="rId5" Type="http://schemas.openxmlformats.org/officeDocument/2006/relationships/customXml" Target="../ink/ink2.xm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customXml" Target="../ink/ink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§6.3 Winst of verlies?</a:t>
            </a:r>
          </a:p>
        </p:txBody>
      </p:sp>
      <p:sp>
        <p:nvSpPr>
          <p:cNvPr id="13314" name="Tijdelijke aanduiding voor inhoud 8"/>
          <p:cNvSpPr>
            <a:spLocks noGrp="1"/>
          </p:cNvSpPr>
          <p:nvPr>
            <p:ph idx="1"/>
          </p:nvPr>
        </p:nvSpPr>
        <p:spPr>
          <a:xfrm>
            <a:off x="827088" y="2060575"/>
            <a:ext cx="7991475" cy="3562350"/>
          </a:xfrm>
        </p:spPr>
        <p:txBody>
          <a:bodyPr/>
          <a:lstStyle/>
          <a:p>
            <a:pPr marL="0" indent="-514350" eaLnBrk="1" hangingPunct="1"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In deze </a:t>
            </a:r>
            <a:r>
              <a:rPr lang="nl-NL" altLang="nl-NL" dirty="0" err="1">
                <a:latin typeface="Arial" panose="020B0604020202020204" pitchFamily="34" charset="0"/>
                <a:cs typeface="Arial" panose="020B0604020202020204" pitchFamily="34" charset="0"/>
              </a:rPr>
              <a:t>PowerPoint-presentatie</a:t>
            </a: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 leer je: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hoe je de brutowinst en nettowinst uitrekent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het verschil is tussen verkoopprijs en consumentenprijs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welke btw-tarieven er zoal zijn</a:t>
            </a: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138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itel 1"/>
          <p:cNvSpPr>
            <a:spLocks/>
          </p:cNvSpPr>
          <p:nvPr/>
        </p:nvSpPr>
        <p:spPr bwMode="auto">
          <a:xfrm>
            <a:off x="310508" y="-16296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Consumentenprijs</a:t>
            </a: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C8D96E9F-E26F-4FF6-8353-C9EED6D3EA1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641" t="29827" r="27465" b="5311"/>
          <a:stretch/>
        </p:blipFill>
        <p:spPr>
          <a:xfrm>
            <a:off x="467544" y="1449506"/>
            <a:ext cx="3672408" cy="1666635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sp>
        <p:nvSpPr>
          <p:cNvPr id="8" name="Bijschrift: pijl-links 7">
            <a:extLst>
              <a:ext uri="{FF2B5EF4-FFF2-40B4-BE49-F238E27FC236}">
                <a16:creationId xmlns:a16="http://schemas.microsoft.com/office/drawing/2014/main" id="{1F69E53A-D47D-4DCC-88D3-687146DE4470}"/>
              </a:ext>
            </a:extLst>
          </p:cNvPr>
          <p:cNvSpPr/>
          <p:nvPr/>
        </p:nvSpPr>
        <p:spPr>
          <a:xfrm>
            <a:off x="3974685" y="1547784"/>
            <a:ext cx="4701771" cy="410344"/>
          </a:xfrm>
          <a:prstGeom prst="leftArrowCallout">
            <a:avLst>
              <a:gd name="adj1" fmla="val 25000"/>
              <a:gd name="adj2" fmla="val 29502"/>
              <a:gd name="adj3" fmla="val 25000"/>
              <a:gd name="adj4" fmla="val 90113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verkoopprijs excl. btw is 100%</a:t>
            </a:r>
          </a:p>
        </p:txBody>
      </p:sp>
      <p:sp>
        <p:nvSpPr>
          <p:cNvPr id="9" name="Bijschrift: pijl-links 8">
            <a:extLst>
              <a:ext uri="{FF2B5EF4-FFF2-40B4-BE49-F238E27FC236}">
                <a16:creationId xmlns:a16="http://schemas.microsoft.com/office/drawing/2014/main" id="{90B84B76-281B-4B16-992E-93673CE30787}"/>
              </a:ext>
            </a:extLst>
          </p:cNvPr>
          <p:cNvSpPr/>
          <p:nvPr/>
        </p:nvSpPr>
        <p:spPr>
          <a:xfrm>
            <a:off x="3974685" y="2135445"/>
            <a:ext cx="4701770" cy="410344"/>
          </a:xfrm>
          <a:prstGeom prst="leftArrowCallout">
            <a:avLst>
              <a:gd name="adj1" fmla="val 25000"/>
              <a:gd name="adj2" fmla="val 29502"/>
              <a:gd name="adj3" fmla="val 25000"/>
              <a:gd name="adj4" fmla="val 90113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9% of 21 % van de verkoopprijs</a:t>
            </a:r>
          </a:p>
        </p:txBody>
      </p:sp>
      <p:sp>
        <p:nvSpPr>
          <p:cNvPr id="10" name="Bijschrift: pijl-links 9">
            <a:extLst>
              <a:ext uri="{FF2B5EF4-FFF2-40B4-BE49-F238E27FC236}">
                <a16:creationId xmlns:a16="http://schemas.microsoft.com/office/drawing/2014/main" id="{E12A8710-973A-460D-98FD-B4891671A2AD}"/>
              </a:ext>
            </a:extLst>
          </p:cNvPr>
          <p:cNvSpPr/>
          <p:nvPr/>
        </p:nvSpPr>
        <p:spPr>
          <a:xfrm>
            <a:off x="3819269" y="2627080"/>
            <a:ext cx="4859103" cy="489061"/>
          </a:xfrm>
          <a:prstGeom prst="leftArrowCallout">
            <a:avLst>
              <a:gd name="adj1" fmla="val 25000"/>
              <a:gd name="adj2" fmla="val 29502"/>
              <a:gd name="adj3" fmla="val 25000"/>
              <a:gd name="adj4" fmla="val 90113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dit is de verkoopprijs inclusief btw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ED77F197-61F8-403B-B7F3-A6CB3F2FDE26}"/>
              </a:ext>
            </a:extLst>
          </p:cNvPr>
          <p:cNvSpPr/>
          <p:nvPr/>
        </p:nvSpPr>
        <p:spPr>
          <a:xfrm>
            <a:off x="0" y="3576108"/>
            <a:ext cx="83790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Een winkelier moet de ontvangen btw zelf weer betalen aan de Belastingdienst.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Omdat bedrijven niets aan de btw verdienen, moet je bij winstberekeningen altijd uitgaan van de bedragen exclusief (zonder) btw.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D71E6FBF-FFD2-4EDF-9C15-087E26843C65}"/>
              </a:ext>
            </a:extLst>
          </p:cNvPr>
          <p:cNvSpPr/>
          <p:nvPr/>
        </p:nvSpPr>
        <p:spPr>
          <a:xfrm>
            <a:off x="930035" y="639823"/>
            <a:ext cx="69905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consumentenprijs = verkoopprijs + btw</a:t>
            </a:r>
            <a:endParaRPr lang="nl-NL" sz="2800" dirty="0"/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2A81DE1A-F9E1-4E32-94ED-5331E9393C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720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2937" y="836712"/>
            <a:ext cx="8280920" cy="4494465"/>
          </a:xfrm>
        </p:spPr>
        <p:txBody>
          <a:bodyPr/>
          <a:lstStyle/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Verkoopprijs = inkoopprijs + brutowinstmarge</a:t>
            </a:r>
          </a:p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Consumentenprijs = verkoopprijs + btw</a:t>
            </a: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57200" y="133621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Prijs berekenen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19500E5C-0180-4CDF-9D66-E48EB48A5A9D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068"/>
          <a:stretch/>
        </p:blipFill>
        <p:spPr bwMode="auto">
          <a:xfrm>
            <a:off x="637237" y="2477798"/>
            <a:ext cx="3384376" cy="1639248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DE303B85-B85A-43C3-B769-DF35B9B1E5C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641" t="29827" r="27465" b="5311"/>
          <a:stretch/>
        </p:blipFill>
        <p:spPr>
          <a:xfrm>
            <a:off x="4199054" y="2462670"/>
            <a:ext cx="3777085" cy="1642767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6802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§6.3 Winst of verlies?</a:t>
            </a: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 descr="D:\Pincode - 6e editie\Pincode - vmbo bb\ICT\Leerjaar 3\verkleind-beeld-Pincode-3gt\verkleind-beeld-Pincode-3gt\6 - hoofdstuk 6\80828E9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215" y="1484784"/>
            <a:ext cx="7489569" cy="4212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58253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673602"/>
            <a:ext cx="8352928" cy="5728461"/>
          </a:xfrm>
        </p:spPr>
        <p:txBody>
          <a:bodyPr/>
          <a:lstStyle/>
          <a:p>
            <a:pPr algn="l"/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Een bedrijf kan alleen bestaan door producten te verkopen.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Omzet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verkoopopbrengst :</a:t>
            </a:r>
            <a:b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het totaalbedrag dat het bedrijf ontvangt door de verkoop van producten. 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hoogte van de omzet wordt bepaald door de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afzet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en de verkoopprijs: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Omzet = afzet x verkoopprijs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Inkoopwaarde:</a:t>
            </a:r>
            <a:b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het totaalbedrag dat een bedrijf uitgeeft aan de inkoop van producten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Inkoopwaarde = afzet x inkoopprijs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Brutowinst:</a:t>
            </a:r>
            <a:b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als je van de omzet de inkoopwaarde afhaalt, houd je de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brutowinst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Brutowinst = omzet - inkoopwaarde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323528" y="61084"/>
            <a:ext cx="8229600" cy="59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Brutowinst</a:t>
            </a:r>
          </a:p>
        </p:txBody>
      </p:sp>
      <p:sp>
        <p:nvSpPr>
          <p:cNvPr id="2" name="Bijschrift: pijl-links 1">
            <a:extLst>
              <a:ext uri="{FF2B5EF4-FFF2-40B4-BE49-F238E27FC236}">
                <a16:creationId xmlns:a16="http://schemas.microsoft.com/office/drawing/2014/main" id="{2CB6A7C1-4ADB-4113-8C7F-4C8AB57954B9}"/>
              </a:ext>
            </a:extLst>
          </p:cNvPr>
          <p:cNvSpPr/>
          <p:nvPr/>
        </p:nvSpPr>
        <p:spPr>
          <a:xfrm>
            <a:off x="5292080" y="2852936"/>
            <a:ext cx="2750563" cy="770384"/>
          </a:xfrm>
          <a:prstGeom prst="leftArrowCallout">
            <a:avLst>
              <a:gd name="adj1" fmla="val 18939"/>
              <a:gd name="adj2" fmla="val 20960"/>
              <a:gd name="adj3" fmla="val 28030"/>
              <a:gd name="adj4" fmla="val 85883"/>
            </a:avLst>
          </a:prstGeom>
          <a:noFill/>
          <a:ln w="28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afzet = het aantal</a:t>
            </a:r>
            <a:br>
              <a:rPr lang="nl-NL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verkochte producten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643349"/>
            <a:ext cx="8280920" cy="4494465"/>
          </a:xfrm>
        </p:spPr>
        <p:txBody>
          <a:bodyPr/>
          <a:lstStyle/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alt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57200" y="116181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Brutowinst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DFDDE08-4DA5-4C3C-9037-EE67796929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3024"/>
          <a:stretch/>
        </p:blipFill>
        <p:spPr>
          <a:xfrm>
            <a:off x="593812" y="994978"/>
            <a:ext cx="7202382" cy="2019021"/>
          </a:xfrm>
          <a:prstGeom prst="rect">
            <a:avLst/>
          </a:prstGeom>
          <a:ln>
            <a:solidFill>
              <a:schemeClr val="accent2"/>
            </a:solidFill>
          </a:ln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8E95F973-6EEF-45BB-AFCA-978AE467B797}"/>
              </a:ext>
            </a:extLst>
          </p:cNvPr>
          <p:cNvSpPr txBox="1"/>
          <p:nvPr/>
        </p:nvSpPr>
        <p:spPr>
          <a:xfrm>
            <a:off x="593812" y="3036671"/>
            <a:ext cx="846043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Opgave: </a:t>
            </a:r>
          </a:p>
          <a:p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Een  fietsenwinkel verkoopt deze week 15 fietsen met een gemiddelde verkoopprijs van  € 1250,-.</a:t>
            </a:r>
            <a:b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De gemiddelde inkoopprijs van deze fietsen is  € 750,-</a:t>
            </a:r>
            <a:b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b</a:t>
            </a:r>
            <a:r>
              <a:rPr lang="nl-NL" sz="2200" dirty="0">
                <a:latin typeface="Arial" panose="020B0604020202020204" pitchFamily="34" charset="0"/>
                <a:cs typeface="Arial" panose="020B0604020202020204" pitchFamily="34" charset="0"/>
              </a:rPr>
              <a:t>ereken de brutowinst van deze week van de winkel</a:t>
            </a:r>
          </a:p>
        </p:txBody>
      </p:sp>
      <p:graphicFrame>
        <p:nvGraphicFramePr>
          <p:cNvPr id="11" name="Tabel 10">
            <a:extLst>
              <a:ext uri="{FF2B5EF4-FFF2-40B4-BE49-F238E27FC236}">
                <a16:creationId xmlns:a16="http://schemas.microsoft.com/office/drawing/2014/main" id="{429FF617-08E2-4F26-9A31-CF5618F569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010338"/>
              </p:ext>
            </p:extLst>
          </p:nvPr>
        </p:nvGraphicFramePr>
        <p:xfrm>
          <a:off x="746212" y="5209697"/>
          <a:ext cx="2016224" cy="942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2587">
                  <a:extLst>
                    <a:ext uri="{9D8B030D-6E8A-4147-A177-3AD203B41FA5}">
                      <a16:colId xmlns:a16="http://schemas.microsoft.com/office/drawing/2014/main" val="840891879"/>
                    </a:ext>
                  </a:extLst>
                </a:gridCol>
                <a:gridCol w="223637">
                  <a:extLst>
                    <a:ext uri="{9D8B030D-6E8A-4147-A177-3AD203B41FA5}">
                      <a16:colId xmlns:a16="http://schemas.microsoft.com/office/drawing/2014/main" val="3323992546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Omzet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2085036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sng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Inkoopwaarde</a:t>
                      </a:r>
                      <a:r>
                        <a:rPr lang="nl-NL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</a:t>
                      </a:r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nl-N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11079715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nl-NL" sz="2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Brutowinst</a:t>
                      </a:r>
                      <a:endParaRPr lang="nl-N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nl-N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3121508"/>
                  </a:ext>
                </a:extLst>
              </a:tr>
            </a:tbl>
          </a:graphicData>
        </a:graphic>
      </p:graphicFrame>
      <p:sp>
        <p:nvSpPr>
          <p:cNvPr id="12" name="Pijl: rechts 11">
            <a:extLst>
              <a:ext uri="{FF2B5EF4-FFF2-40B4-BE49-F238E27FC236}">
                <a16:creationId xmlns:a16="http://schemas.microsoft.com/office/drawing/2014/main" id="{12C40C1B-84B0-460A-A7FF-D9A2CF481051}"/>
              </a:ext>
            </a:extLst>
          </p:cNvPr>
          <p:cNvSpPr/>
          <p:nvPr/>
        </p:nvSpPr>
        <p:spPr>
          <a:xfrm>
            <a:off x="2615312" y="5214651"/>
            <a:ext cx="473760" cy="2926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Pijl: rechts 16">
            <a:extLst>
              <a:ext uri="{FF2B5EF4-FFF2-40B4-BE49-F238E27FC236}">
                <a16:creationId xmlns:a16="http://schemas.microsoft.com/office/drawing/2014/main" id="{3512C6B8-1AFD-477D-9619-11362AE8F098}"/>
              </a:ext>
            </a:extLst>
          </p:cNvPr>
          <p:cNvSpPr/>
          <p:nvPr/>
        </p:nvSpPr>
        <p:spPr>
          <a:xfrm>
            <a:off x="2673179" y="5532135"/>
            <a:ext cx="423664" cy="2926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Pijl: rechts 17">
            <a:extLst>
              <a:ext uri="{FF2B5EF4-FFF2-40B4-BE49-F238E27FC236}">
                <a16:creationId xmlns:a16="http://schemas.microsoft.com/office/drawing/2014/main" id="{78D4608F-4BB9-4023-9DCF-17FBF3FFED6D}"/>
              </a:ext>
            </a:extLst>
          </p:cNvPr>
          <p:cNvSpPr/>
          <p:nvPr/>
        </p:nvSpPr>
        <p:spPr>
          <a:xfrm>
            <a:off x="2658012" y="5852572"/>
            <a:ext cx="423664" cy="2926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0B981F77-CF00-4797-B9AB-7901507D9709}"/>
              </a:ext>
            </a:extLst>
          </p:cNvPr>
          <p:cNvSpPr txBox="1"/>
          <p:nvPr/>
        </p:nvSpPr>
        <p:spPr>
          <a:xfrm>
            <a:off x="656847" y="4805833"/>
            <a:ext cx="1474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Antwoord:</a:t>
            </a:r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62A43988-A18A-4240-9337-6FEEE86AF9AF}"/>
              </a:ext>
            </a:extLst>
          </p:cNvPr>
          <p:cNvSpPr txBox="1"/>
          <p:nvPr/>
        </p:nvSpPr>
        <p:spPr>
          <a:xfrm>
            <a:off x="3608766" y="5170638"/>
            <a:ext cx="36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15 x 1250 = € 18.750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15 x   750 = € 11.250</a:t>
            </a:r>
          </a:p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€   7.500</a:t>
            </a:r>
          </a:p>
        </p:txBody>
      </p:sp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84A214F3-F10B-4A07-9DFC-95187D930602}"/>
              </a:ext>
            </a:extLst>
          </p:cNvPr>
          <p:cNvCxnSpPr>
            <a:cxnSpLocks/>
          </p:cNvCxnSpPr>
          <p:nvPr/>
        </p:nvCxnSpPr>
        <p:spPr>
          <a:xfrm>
            <a:off x="5076056" y="5824806"/>
            <a:ext cx="1008112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>
            <a:extLst>
              <a:ext uri="{FF2B5EF4-FFF2-40B4-BE49-F238E27FC236}">
                <a16:creationId xmlns:a16="http://schemas.microsoft.com/office/drawing/2014/main" id="{79AEE636-B48E-4FD6-9AB0-A21D187E31EA}"/>
              </a:ext>
            </a:extLst>
          </p:cNvPr>
          <p:cNvCxnSpPr>
            <a:cxnSpLocks/>
          </p:cNvCxnSpPr>
          <p:nvPr/>
        </p:nvCxnSpPr>
        <p:spPr>
          <a:xfrm>
            <a:off x="6156176" y="5678469"/>
            <a:ext cx="144016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47863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8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5516" y="1023151"/>
            <a:ext cx="8712968" cy="5502193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Van de brutowinst moeten alle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bedrijfskosten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nog af!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Voorbeelden van bedrijfskosten: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loonkosten, reclamekosten, de huur of de hypotheek van het gebouw, verzekeringspremies en de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jaarlijkse afschrijving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van de kapitaalgoederen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na aftrek van de bedrijfskosten overblijft van de brutowinst, is het nettoresultaat.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Dat kan een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nettowinst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nettoverlies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zijn.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altLang="nl-NL" b="1" dirty="0">
                <a:latin typeface="Arial" panose="020B0604020202020204" pitchFamily="34" charset="0"/>
                <a:cs typeface="Arial" panose="020B0604020202020204" pitchFamily="34" charset="0"/>
              </a:rPr>
              <a:t>Nettoresultaat = brutowinst - bedrijfskosten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395536" y="260648"/>
            <a:ext cx="8229600" cy="735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Nettoresultaat</a:t>
            </a:r>
          </a:p>
        </p:txBody>
      </p:sp>
      <p:grpSp>
        <p:nvGrpSpPr>
          <p:cNvPr id="11" name="Groep 10">
            <a:extLst>
              <a:ext uri="{FF2B5EF4-FFF2-40B4-BE49-F238E27FC236}">
                <a16:creationId xmlns:a16="http://schemas.microsoft.com/office/drawing/2014/main" id="{58432F8B-4AA0-4DD2-9405-CF33CBC81476}"/>
              </a:ext>
            </a:extLst>
          </p:cNvPr>
          <p:cNvGrpSpPr/>
          <p:nvPr/>
        </p:nvGrpSpPr>
        <p:grpSpPr>
          <a:xfrm>
            <a:off x="181169" y="2263041"/>
            <a:ext cx="334440" cy="1298520"/>
            <a:chOff x="181169" y="2263041"/>
            <a:chExt cx="334440" cy="1298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7" name="Inkt 6">
                  <a:extLst>
                    <a:ext uri="{FF2B5EF4-FFF2-40B4-BE49-F238E27FC236}">
                      <a16:creationId xmlns:a16="http://schemas.microsoft.com/office/drawing/2014/main" id="{1D616541-8C67-4A62-BFAF-99070EB5238A}"/>
                    </a:ext>
                  </a:extLst>
                </p14:cNvPr>
                <p14:cNvContentPartPr/>
                <p14:nvPr/>
              </p14:nvContentPartPr>
              <p14:xfrm>
                <a:off x="181169" y="2288601"/>
                <a:ext cx="180000" cy="874440"/>
              </p14:xfrm>
            </p:contentPart>
          </mc:Choice>
          <mc:Fallback>
            <p:pic>
              <p:nvPicPr>
                <p:cNvPr id="7" name="Inkt 6">
                  <a:extLst>
                    <a:ext uri="{FF2B5EF4-FFF2-40B4-BE49-F238E27FC236}">
                      <a16:creationId xmlns:a16="http://schemas.microsoft.com/office/drawing/2014/main" id="{1D616541-8C67-4A62-BFAF-99070EB5238A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18169" y="2225601"/>
                  <a:ext cx="305640" cy="100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8" name="Inkt 7">
                  <a:extLst>
                    <a:ext uri="{FF2B5EF4-FFF2-40B4-BE49-F238E27FC236}">
                      <a16:creationId xmlns:a16="http://schemas.microsoft.com/office/drawing/2014/main" id="{EDD5C211-6752-4E76-9729-9D314960666C}"/>
                    </a:ext>
                  </a:extLst>
                </p14:cNvPr>
                <p14:cNvContentPartPr/>
                <p14:nvPr/>
              </p14:nvContentPartPr>
              <p14:xfrm>
                <a:off x="204209" y="2263041"/>
                <a:ext cx="311400" cy="793080"/>
              </p14:xfrm>
            </p:contentPart>
          </mc:Choice>
          <mc:Fallback>
            <p:pic>
              <p:nvPicPr>
                <p:cNvPr id="8" name="Inkt 7">
                  <a:extLst>
                    <a:ext uri="{FF2B5EF4-FFF2-40B4-BE49-F238E27FC236}">
                      <a16:creationId xmlns:a16="http://schemas.microsoft.com/office/drawing/2014/main" id="{EDD5C211-6752-4E76-9729-9D314960666C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41209" y="2200041"/>
                  <a:ext cx="437040" cy="91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9" name="Inkt 8">
                  <a:extLst>
                    <a:ext uri="{FF2B5EF4-FFF2-40B4-BE49-F238E27FC236}">
                      <a16:creationId xmlns:a16="http://schemas.microsoft.com/office/drawing/2014/main" id="{1F316199-E23C-4A07-8288-051BAF5DABFD}"/>
                    </a:ext>
                  </a:extLst>
                </p14:cNvPr>
                <p14:cNvContentPartPr/>
                <p14:nvPr/>
              </p14:nvContentPartPr>
              <p14:xfrm>
                <a:off x="281249" y="2312001"/>
                <a:ext cx="91800" cy="392040"/>
              </p14:xfrm>
            </p:contentPart>
          </mc:Choice>
          <mc:Fallback>
            <p:pic>
              <p:nvPicPr>
                <p:cNvPr id="9" name="Inkt 8">
                  <a:extLst>
                    <a:ext uri="{FF2B5EF4-FFF2-40B4-BE49-F238E27FC236}">
                      <a16:creationId xmlns:a16="http://schemas.microsoft.com/office/drawing/2014/main" id="{1F316199-E23C-4A07-8288-051BAF5DABFD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18249" y="2249361"/>
                  <a:ext cx="217440" cy="51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10" name="Inkt 9">
                  <a:extLst>
                    <a:ext uri="{FF2B5EF4-FFF2-40B4-BE49-F238E27FC236}">
                      <a16:creationId xmlns:a16="http://schemas.microsoft.com/office/drawing/2014/main" id="{269E1DD9-58BE-4261-BDDA-B7B124EE648A}"/>
                    </a:ext>
                  </a:extLst>
                </p14:cNvPr>
                <p14:cNvContentPartPr/>
                <p14:nvPr/>
              </p14:nvContentPartPr>
              <p14:xfrm>
                <a:off x="243809" y="3364641"/>
                <a:ext cx="167040" cy="196920"/>
              </p14:xfrm>
            </p:contentPart>
          </mc:Choice>
          <mc:Fallback>
            <p:pic>
              <p:nvPicPr>
                <p:cNvPr id="10" name="Inkt 9">
                  <a:extLst>
                    <a:ext uri="{FF2B5EF4-FFF2-40B4-BE49-F238E27FC236}">
                      <a16:creationId xmlns:a16="http://schemas.microsoft.com/office/drawing/2014/main" id="{269E1DD9-58BE-4261-BDDA-B7B124EE648A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80809" y="3301641"/>
                  <a:ext cx="292680" cy="322560"/>
                </a:xfrm>
                <a:prstGeom prst="rect">
                  <a:avLst/>
                </a:prstGeom>
              </p:spPr>
            </p:pic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2895720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270B99C0-E63E-44B6-A734-A7EFF63427B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9074" b="76815"/>
          <a:stretch/>
        </p:blipFill>
        <p:spPr>
          <a:xfrm>
            <a:off x="446088" y="1837323"/>
            <a:ext cx="5613558" cy="605962"/>
          </a:xfrm>
          <a:prstGeom prst="rect">
            <a:avLst/>
          </a:prstGeom>
        </p:spPr>
      </p:pic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0719" y="1012834"/>
            <a:ext cx="8135938" cy="2254940"/>
          </a:xfrm>
        </p:spPr>
        <p:txBody>
          <a:bodyPr/>
          <a:lstStyle/>
          <a:p>
            <a:pPr algn="l"/>
            <a:r>
              <a:rPr lang="nl-NL" altLang="nl-NL" sz="2800" dirty="0">
                <a:latin typeface="Arial" panose="020B0604020202020204" pitchFamily="34" charset="0"/>
                <a:cs typeface="Arial" panose="020B0604020202020204" pitchFamily="34" charset="0"/>
              </a:rPr>
              <a:t>Kortom: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40719" y="383099"/>
            <a:ext cx="8229600" cy="694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Nettoresultaat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C8EA3DEB-682C-4AF2-8DC5-70023D26082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666"/>
          <a:stretch/>
        </p:blipFill>
        <p:spPr>
          <a:xfrm>
            <a:off x="446088" y="2921624"/>
            <a:ext cx="2731943" cy="2153070"/>
          </a:xfrm>
          <a:prstGeom prst="rect">
            <a:avLst/>
          </a:prstGeom>
          <a:ln w="28575">
            <a:solidFill>
              <a:srgbClr val="00B0F0"/>
            </a:solidFill>
          </a:ln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326D3FAE-388B-41AF-A410-4819483FC7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4523" y="2844495"/>
            <a:ext cx="5197815" cy="40218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DA9F164C-6C16-4EAE-BBDA-AFFD484680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4523" y="3166285"/>
            <a:ext cx="5227406" cy="40447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1648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60240" y="1109433"/>
            <a:ext cx="8280920" cy="527292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Om als ondernemer winst te maken, moet je bij de inkoopprijs van het product dat je verkoopt een bedrag optellen.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Daar kun je de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bedrijfskosten van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betalen. En de rest is dan nettowinst.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Dit bedrag dat je bij de inkoopprijs optelt is de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brutowinst per product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ook wel brutowinstmarge genoemd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Dus de inkoopprijs plus de brutowinstmarge is de verkoopprijs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 err="1">
                <a:latin typeface="Arial" panose="020B0604020202020204" pitchFamily="34" charset="0"/>
                <a:cs typeface="Arial" panose="020B0604020202020204" pitchFamily="34" charset="0"/>
              </a:rPr>
              <a:t>Oftwel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verkoopprijs = inkoopprijs + brutowinstmarge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 brutowinstmarge wordt meestal uitgedrukt als percentage van de inkoopprijs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Maak nu opgave 21a op blz. 186</a:t>
            </a:r>
            <a:r>
              <a:rPr lang="nl-NL" sz="2000" b="1" dirty="0">
                <a:latin typeface="Arial" panose="020B0604020202020204" pitchFamily="34" charset="0"/>
                <a:cs typeface="Arial" panose="020B0604020202020204" pitchFamily="34" charset="0"/>
              </a:rPr>
              <a:t>Verkoopprijs = inkoopprijs + brutowinstmarge</a:t>
            </a:r>
          </a:p>
          <a:p>
            <a:pPr algn="l"/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302840" y="18864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Brutowinstmarge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49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itel 1"/>
          <p:cNvSpPr>
            <a:spLocks/>
          </p:cNvSpPr>
          <p:nvPr/>
        </p:nvSpPr>
        <p:spPr bwMode="auto">
          <a:xfrm>
            <a:off x="363452" y="358941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Verkoopprijs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9A4A6AD6-F429-489A-8555-B61BB8C678F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068"/>
          <a:stretch/>
        </p:blipFill>
        <p:spPr bwMode="auto">
          <a:xfrm>
            <a:off x="323738" y="2144084"/>
            <a:ext cx="4464496" cy="219121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</p:pic>
      <p:sp>
        <p:nvSpPr>
          <p:cNvPr id="2" name="Bijschrift: pijl-links 1">
            <a:extLst>
              <a:ext uri="{FF2B5EF4-FFF2-40B4-BE49-F238E27FC236}">
                <a16:creationId xmlns:a16="http://schemas.microsoft.com/office/drawing/2014/main" id="{9FA91DCE-F1E7-42C5-8155-B17C1D031B24}"/>
              </a:ext>
            </a:extLst>
          </p:cNvPr>
          <p:cNvSpPr/>
          <p:nvPr/>
        </p:nvSpPr>
        <p:spPr>
          <a:xfrm>
            <a:off x="4543588" y="2325949"/>
            <a:ext cx="3806080" cy="410344"/>
          </a:xfrm>
          <a:prstGeom prst="leftArrowCallout">
            <a:avLst>
              <a:gd name="adj1" fmla="val 25000"/>
              <a:gd name="adj2" fmla="val 29502"/>
              <a:gd name="adj3" fmla="val 25000"/>
              <a:gd name="adj4" fmla="val 90113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inkoopprijs is 100%</a:t>
            </a:r>
          </a:p>
        </p:txBody>
      </p:sp>
      <p:sp>
        <p:nvSpPr>
          <p:cNvPr id="8" name="Bijschrift: pijl-links 7">
            <a:extLst>
              <a:ext uri="{FF2B5EF4-FFF2-40B4-BE49-F238E27FC236}">
                <a16:creationId xmlns:a16="http://schemas.microsoft.com/office/drawing/2014/main" id="{DC8B33AF-E94C-4B9E-BC60-2B84775E7DE9}"/>
              </a:ext>
            </a:extLst>
          </p:cNvPr>
          <p:cNvSpPr/>
          <p:nvPr/>
        </p:nvSpPr>
        <p:spPr>
          <a:xfrm>
            <a:off x="4572000" y="2992253"/>
            <a:ext cx="3791489" cy="41034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9514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van de inkoopprijs</a:t>
            </a:r>
          </a:p>
        </p:txBody>
      </p:sp>
      <p:sp>
        <p:nvSpPr>
          <p:cNvPr id="9" name="Bijschrift: pijl-links 8">
            <a:extLst>
              <a:ext uri="{FF2B5EF4-FFF2-40B4-BE49-F238E27FC236}">
                <a16:creationId xmlns:a16="http://schemas.microsoft.com/office/drawing/2014/main" id="{EBD479E4-0B09-4B31-98EE-8FC53706717A}"/>
              </a:ext>
            </a:extLst>
          </p:cNvPr>
          <p:cNvSpPr/>
          <p:nvPr/>
        </p:nvSpPr>
        <p:spPr>
          <a:xfrm>
            <a:off x="4445355" y="3489024"/>
            <a:ext cx="3918134" cy="87508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86546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Verkoopprijs exclusief btw, dus zonder btw</a:t>
            </a:r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3C68AE73-9C04-4AE4-A8BC-FE3026D19068}"/>
              </a:ext>
            </a:extLst>
          </p:cNvPr>
          <p:cNvSpPr/>
          <p:nvPr/>
        </p:nvSpPr>
        <p:spPr>
          <a:xfrm>
            <a:off x="502699" y="1212822"/>
            <a:ext cx="84135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800" b="1" dirty="0">
                <a:latin typeface="Arial" panose="020B0604020202020204" pitchFamily="34" charset="0"/>
                <a:cs typeface="Arial" panose="020B0604020202020204" pitchFamily="34" charset="0"/>
              </a:rPr>
              <a:t>verkoopprijs = inkoopprijs + brutowinstmarge</a:t>
            </a:r>
            <a:endParaRPr lang="nl-NL" sz="2800" dirty="0"/>
          </a:p>
        </p:txBody>
      </p:sp>
      <p:sp>
        <p:nvSpPr>
          <p:cNvPr id="4" name="Ondertitel 3">
            <a:extLst>
              <a:ext uri="{FF2B5EF4-FFF2-40B4-BE49-F238E27FC236}">
                <a16:creationId xmlns:a16="http://schemas.microsoft.com/office/drawing/2014/main" id="{336B026D-BB4E-4830-9B5D-93B0AA387A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608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339" y="983612"/>
            <a:ext cx="8135938" cy="4890776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Belasting toegevoegde waarde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omzetbelasting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Dit is een belasting die de overheid heft op de verkoop van goederen en diensten.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Meestal geldt het hoge btw-tarief van 21%</a:t>
            </a:r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Op levensmiddelen, boeken en sommige diensten, zit het lage btw-tarief van 9%.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Een ondernemer moet van de overheid deze btw bij zijn verkoopprijs optellen!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Deze verkoopprijs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inclusief btw 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is de </a:t>
            </a:r>
            <a:r>
              <a:rPr lang="nl-NL" i="1" dirty="0">
                <a:latin typeface="Arial" panose="020B0604020202020204" pitchFamily="34" charset="0"/>
                <a:cs typeface="Arial" panose="020B0604020202020204" pitchFamily="34" charset="0"/>
              </a:rPr>
              <a:t>consumentenprijs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. Dat is dus de prijs die je als klant in de winkel betaalt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Dus: </a:t>
            </a:r>
            <a:r>
              <a:rPr lang="nl-NL" b="1" dirty="0">
                <a:latin typeface="Arial" panose="020B0604020202020204" pitchFamily="34" charset="0"/>
                <a:cs typeface="Arial" panose="020B0604020202020204" pitchFamily="34" charset="0"/>
              </a:rPr>
              <a:t>consumentenprijs = verkoopprijs + btw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b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Maak nu opgave 27a op blz. 187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310508" y="-16296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Btw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522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a849ed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cd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cd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d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c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c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c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c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c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c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cc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655cc"/>
</p:tagLst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6674C073F7C946B528B9F8073DB955" ma:contentTypeVersion="11" ma:contentTypeDescription="Een nieuw document maken." ma:contentTypeScope="" ma:versionID="468075c1c346b07f5cf9b3b8ad8b0b47">
  <xsd:schema xmlns:xsd="http://www.w3.org/2001/XMLSchema" xmlns:xs="http://www.w3.org/2001/XMLSchema" xmlns:p="http://schemas.microsoft.com/office/2006/metadata/properties" xmlns:ns3="e9f1fc5b-39a2-4f59-9831-94e16189a628" xmlns:ns4="a56c8cac-3bb1-4e16-a866-4ba8c522076e" targetNamespace="http://schemas.microsoft.com/office/2006/metadata/properties" ma:root="true" ma:fieldsID="04030b0fca281028d430f0b1749de66a" ns3:_="" ns4:_="">
    <xsd:import namespace="e9f1fc5b-39a2-4f59-9831-94e16189a628"/>
    <xsd:import namespace="a56c8cac-3bb1-4e16-a866-4ba8c522076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f1fc5b-39a2-4f59-9831-94e16189a62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6c8cac-3bb1-4e16-a866-4ba8c52207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81CCE41-DCE6-4D9C-BFB5-D5F3D8E4160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71882A-FC1E-4ED7-BFB3-FDA97E064B9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781D7CA-E800-4B45-8920-EBD64781B9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f1fc5b-39a2-4f59-9831-94e16189a628"/>
    <ds:schemaRef ds:uri="a56c8cac-3bb1-4e16-a866-4ba8c52207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565</Words>
  <Application>Microsoft Office PowerPoint</Application>
  <PresentationFormat>Diavoorstelling (4:3)</PresentationFormat>
  <Paragraphs>80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Standaardontwerp</vt:lpstr>
      <vt:lpstr>§6.3 Winst of verlies?</vt:lpstr>
      <vt:lpstr>§6.3 Winst of verlies?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Verzekeraar</dc:title>
  <dc:creator>Joop Mug</dc:creator>
  <cp:lastModifiedBy>Bijnen, JAM (Johan)</cp:lastModifiedBy>
  <cp:revision>97</cp:revision>
  <dcterms:created xsi:type="dcterms:W3CDTF">2011-02-22T13:52:07Z</dcterms:created>
  <dcterms:modified xsi:type="dcterms:W3CDTF">2021-04-06T13:23:20Z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0x010100946674C073F7C946B528B9F8073DB955</vt:lpwstr>
  </property>
</Properties>
</file>